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B78B"/>
    <a:srgbClr val="E8833B"/>
    <a:srgbClr val="183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F7D52-0648-4659-98AF-A346020E4364}" v="196" dt="2024-09-01T19:17:29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7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ce Davis" userId="4ff22f24ec9a3de6" providerId="LiveId" clId="{1C5F7D52-0648-4659-98AF-A346020E4364}"/>
    <pc:docChg chg="undo custSel modSld modMainMaster">
      <pc:chgData name="Laurence Davis" userId="4ff22f24ec9a3de6" providerId="LiveId" clId="{1C5F7D52-0648-4659-98AF-A346020E4364}" dt="2024-09-01T19:17:29.740" v="289"/>
      <pc:docMkLst>
        <pc:docMk/>
      </pc:docMkLst>
      <pc:sldChg chg="addSp modSp mod setBg">
        <pc:chgData name="Laurence Davis" userId="4ff22f24ec9a3de6" providerId="LiveId" clId="{1C5F7D52-0648-4659-98AF-A346020E4364}" dt="2024-09-01T19:04:51.016" v="57" actId="1035"/>
        <pc:sldMkLst>
          <pc:docMk/>
          <pc:sldMk cId="3341169421" sldId="257"/>
        </pc:sldMkLst>
        <pc:spChg chg="mod">
          <ac:chgData name="Laurence Davis" userId="4ff22f24ec9a3de6" providerId="LiveId" clId="{1C5F7D52-0648-4659-98AF-A346020E4364}" dt="2024-09-01T19:02:23.371" v="16" actId="404"/>
          <ac:spMkLst>
            <pc:docMk/>
            <pc:sldMk cId="3341169421" sldId="257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02:40.315" v="32" actId="11"/>
          <ac:spMkLst>
            <pc:docMk/>
            <pc:sldMk cId="3341169421" sldId="257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04:16.902" v="33"/>
          <ac:spMkLst>
            <pc:docMk/>
            <pc:sldMk cId="3341169421" sldId="257"/>
            <ac:spMk id="5" creationId="{C7247EEC-442F-F86D-4935-34C6F6F8D2B3}"/>
          </ac:spMkLst>
        </pc:spChg>
        <pc:grpChg chg="add mod">
          <ac:chgData name="Laurence Davis" userId="4ff22f24ec9a3de6" providerId="LiveId" clId="{1C5F7D52-0648-4659-98AF-A346020E4364}" dt="2024-09-01T19:04:51.016" v="57" actId="1035"/>
          <ac:grpSpMkLst>
            <pc:docMk/>
            <pc:sldMk cId="3341169421" sldId="257"/>
            <ac:grpSpMk id="4" creationId="{D843085B-0E53-68D9-992B-56FA7159DCB7}"/>
          </ac:grpSpMkLst>
        </pc:grpChg>
        <pc:picChg chg="mod">
          <ac:chgData name="Laurence Davis" userId="4ff22f24ec9a3de6" providerId="LiveId" clId="{1C5F7D52-0648-4659-98AF-A346020E4364}" dt="2024-09-01T19:04:40.493" v="46" actId="1038"/>
          <ac:picMkLst>
            <pc:docMk/>
            <pc:sldMk cId="3341169421" sldId="257"/>
            <ac:picMk id="6" creationId="{058EB9DD-8902-5AC8-391F-FB34006A016A}"/>
          </ac:picMkLst>
        </pc:picChg>
      </pc:sldChg>
      <pc:sldChg chg="addSp modSp mod">
        <pc:chgData name="Laurence Davis" userId="4ff22f24ec9a3de6" providerId="LiveId" clId="{1C5F7D52-0648-4659-98AF-A346020E4364}" dt="2024-09-01T19:17:11.198" v="281"/>
        <pc:sldMkLst>
          <pc:docMk/>
          <pc:sldMk cId="2822486536" sldId="258"/>
        </pc:sldMkLst>
        <pc:spChg chg="mod">
          <ac:chgData name="Laurence Davis" userId="4ff22f24ec9a3de6" providerId="LiveId" clId="{1C5F7D52-0648-4659-98AF-A346020E4364}" dt="2024-09-01T19:07:59.873" v="70" actId="207"/>
          <ac:spMkLst>
            <pc:docMk/>
            <pc:sldMk cId="2822486536" sldId="258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14.520" v="272" actId="207"/>
          <ac:spMkLst>
            <pc:docMk/>
            <pc:sldMk cId="2822486536" sldId="258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11.198" v="281"/>
          <ac:spMkLst>
            <pc:docMk/>
            <pc:sldMk cId="2822486536" sldId="258"/>
            <ac:spMk id="5" creationId="{303AB33E-120A-1713-9C61-05F38643F951}"/>
          </ac:spMkLst>
        </pc:spChg>
        <pc:grpChg chg="add mod">
          <ac:chgData name="Laurence Davis" userId="4ff22f24ec9a3de6" providerId="LiveId" clId="{1C5F7D52-0648-4659-98AF-A346020E4364}" dt="2024-09-01T19:17:11.198" v="281"/>
          <ac:grpSpMkLst>
            <pc:docMk/>
            <pc:sldMk cId="2822486536" sldId="258"/>
            <ac:grpSpMk id="4" creationId="{CDE800B9-FCEB-20CA-BE2B-619A3CCC0AEA}"/>
          </ac:grpSpMkLst>
        </pc:grpChg>
        <pc:picChg chg="mod">
          <ac:chgData name="Laurence Davis" userId="4ff22f24ec9a3de6" providerId="LiveId" clId="{1C5F7D52-0648-4659-98AF-A346020E4364}" dt="2024-09-01T19:17:11.198" v="281"/>
          <ac:picMkLst>
            <pc:docMk/>
            <pc:sldMk cId="2822486536" sldId="258"/>
            <ac:picMk id="6" creationId="{677661E9-2A3C-9E5A-4385-B1499E7D00D8}"/>
          </ac:picMkLst>
        </pc:picChg>
      </pc:sldChg>
      <pc:sldChg chg="addSp modSp mod">
        <pc:chgData name="Laurence Davis" userId="4ff22f24ec9a3de6" providerId="LiveId" clId="{1C5F7D52-0648-4659-98AF-A346020E4364}" dt="2024-09-01T19:17:13.156" v="282"/>
        <pc:sldMkLst>
          <pc:docMk/>
          <pc:sldMk cId="572669143" sldId="259"/>
        </pc:sldMkLst>
        <pc:spChg chg="mod">
          <ac:chgData name="Laurence Davis" userId="4ff22f24ec9a3de6" providerId="LiveId" clId="{1C5F7D52-0648-4659-98AF-A346020E4364}" dt="2024-09-01T19:08:10.325" v="74" actId="207"/>
          <ac:spMkLst>
            <pc:docMk/>
            <pc:sldMk cId="572669143" sldId="259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21.387" v="273" actId="207"/>
          <ac:spMkLst>
            <pc:docMk/>
            <pc:sldMk cId="572669143" sldId="259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13.156" v="282"/>
          <ac:spMkLst>
            <pc:docMk/>
            <pc:sldMk cId="572669143" sldId="259"/>
            <ac:spMk id="5" creationId="{F4B86C55-190C-0678-CEAF-C6624650503E}"/>
          </ac:spMkLst>
        </pc:spChg>
        <pc:grpChg chg="add mod">
          <ac:chgData name="Laurence Davis" userId="4ff22f24ec9a3de6" providerId="LiveId" clId="{1C5F7D52-0648-4659-98AF-A346020E4364}" dt="2024-09-01T19:17:13.156" v="282"/>
          <ac:grpSpMkLst>
            <pc:docMk/>
            <pc:sldMk cId="572669143" sldId="259"/>
            <ac:grpSpMk id="4" creationId="{8211C8CF-EFA3-2395-8EFA-D6C8A3C75A60}"/>
          </ac:grpSpMkLst>
        </pc:grpChg>
        <pc:picChg chg="mod">
          <ac:chgData name="Laurence Davis" userId="4ff22f24ec9a3de6" providerId="LiveId" clId="{1C5F7D52-0648-4659-98AF-A346020E4364}" dt="2024-09-01T19:17:13.156" v="282"/>
          <ac:picMkLst>
            <pc:docMk/>
            <pc:sldMk cId="572669143" sldId="259"/>
            <ac:picMk id="6" creationId="{0D0F903D-E6E3-49F7-807F-982488CA5A68}"/>
          </ac:picMkLst>
        </pc:picChg>
      </pc:sldChg>
      <pc:sldChg chg="addSp modSp mod">
        <pc:chgData name="Laurence Davis" userId="4ff22f24ec9a3de6" providerId="LiveId" clId="{1C5F7D52-0648-4659-98AF-A346020E4364}" dt="2024-09-01T19:17:15.286" v="283"/>
        <pc:sldMkLst>
          <pc:docMk/>
          <pc:sldMk cId="2012588643" sldId="260"/>
        </pc:sldMkLst>
        <pc:spChg chg="mod">
          <ac:chgData name="Laurence Davis" userId="4ff22f24ec9a3de6" providerId="LiveId" clId="{1C5F7D52-0648-4659-98AF-A346020E4364}" dt="2024-09-01T19:09:09.279" v="80" actId="6559"/>
          <ac:spMkLst>
            <pc:docMk/>
            <pc:sldMk cId="2012588643" sldId="260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28.519" v="274" actId="207"/>
          <ac:spMkLst>
            <pc:docMk/>
            <pc:sldMk cId="2012588643" sldId="260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15.286" v="283"/>
          <ac:spMkLst>
            <pc:docMk/>
            <pc:sldMk cId="2012588643" sldId="260"/>
            <ac:spMk id="5" creationId="{6294DA37-E064-48AD-CFC6-92385DE03D60}"/>
          </ac:spMkLst>
        </pc:spChg>
        <pc:grpChg chg="add mod">
          <ac:chgData name="Laurence Davis" userId="4ff22f24ec9a3de6" providerId="LiveId" clId="{1C5F7D52-0648-4659-98AF-A346020E4364}" dt="2024-09-01T19:17:15.286" v="283"/>
          <ac:grpSpMkLst>
            <pc:docMk/>
            <pc:sldMk cId="2012588643" sldId="260"/>
            <ac:grpSpMk id="4" creationId="{84ABDF1C-F00F-9664-4009-7D1BB6ECF67D}"/>
          </ac:grpSpMkLst>
        </pc:grpChg>
        <pc:picChg chg="mod">
          <ac:chgData name="Laurence Davis" userId="4ff22f24ec9a3de6" providerId="LiveId" clId="{1C5F7D52-0648-4659-98AF-A346020E4364}" dt="2024-09-01T19:17:15.286" v="283"/>
          <ac:picMkLst>
            <pc:docMk/>
            <pc:sldMk cId="2012588643" sldId="260"/>
            <ac:picMk id="6" creationId="{2A0D0846-8FBC-ABD8-77F9-EBD0E6F9B672}"/>
          </ac:picMkLst>
        </pc:picChg>
      </pc:sldChg>
      <pc:sldChg chg="addSp modSp mod">
        <pc:chgData name="Laurence Davis" userId="4ff22f24ec9a3de6" providerId="LiveId" clId="{1C5F7D52-0648-4659-98AF-A346020E4364}" dt="2024-09-01T19:17:17.263" v="284"/>
        <pc:sldMkLst>
          <pc:docMk/>
          <pc:sldMk cId="1433250383" sldId="261"/>
        </pc:sldMkLst>
        <pc:spChg chg="mod">
          <ac:chgData name="Laurence Davis" userId="4ff22f24ec9a3de6" providerId="LiveId" clId="{1C5F7D52-0648-4659-98AF-A346020E4364}" dt="2024-09-01T19:09:50.881" v="84" actId="207"/>
          <ac:spMkLst>
            <pc:docMk/>
            <pc:sldMk cId="1433250383" sldId="261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33.322" v="275" actId="207"/>
          <ac:spMkLst>
            <pc:docMk/>
            <pc:sldMk cId="1433250383" sldId="261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17.263" v="284"/>
          <ac:spMkLst>
            <pc:docMk/>
            <pc:sldMk cId="1433250383" sldId="261"/>
            <ac:spMk id="5" creationId="{06CD1F0E-DC2B-EA31-3D3D-03E1450EE392}"/>
          </ac:spMkLst>
        </pc:spChg>
        <pc:grpChg chg="add mod">
          <ac:chgData name="Laurence Davis" userId="4ff22f24ec9a3de6" providerId="LiveId" clId="{1C5F7D52-0648-4659-98AF-A346020E4364}" dt="2024-09-01T19:17:17.263" v="284"/>
          <ac:grpSpMkLst>
            <pc:docMk/>
            <pc:sldMk cId="1433250383" sldId="261"/>
            <ac:grpSpMk id="4" creationId="{E3849E1D-A979-0178-F047-505519C5DF23}"/>
          </ac:grpSpMkLst>
        </pc:grpChg>
        <pc:picChg chg="mod">
          <ac:chgData name="Laurence Davis" userId="4ff22f24ec9a3de6" providerId="LiveId" clId="{1C5F7D52-0648-4659-98AF-A346020E4364}" dt="2024-09-01T19:17:17.263" v="284"/>
          <ac:picMkLst>
            <pc:docMk/>
            <pc:sldMk cId="1433250383" sldId="261"/>
            <ac:picMk id="6" creationId="{A3DB3052-7111-E688-0ABE-0454BEDC4D79}"/>
          </ac:picMkLst>
        </pc:picChg>
      </pc:sldChg>
      <pc:sldChg chg="addSp modSp mod">
        <pc:chgData name="Laurence Davis" userId="4ff22f24ec9a3de6" providerId="LiveId" clId="{1C5F7D52-0648-4659-98AF-A346020E4364}" dt="2024-09-01T19:17:19.744" v="285"/>
        <pc:sldMkLst>
          <pc:docMk/>
          <pc:sldMk cId="1677325829" sldId="262"/>
        </pc:sldMkLst>
        <pc:spChg chg="mod">
          <ac:chgData name="Laurence Davis" userId="4ff22f24ec9a3de6" providerId="LiveId" clId="{1C5F7D52-0648-4659-98AF-A346020E4364}" dt="2024-09-01T19:10:18.595" v="88" actId="207"/>
          <ac:spMkLst>
            <pc:docMk/>
            <pc:sldMk cId="1677325829" sldId="262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37.331" v="276" actId="207"/>
          <ac:spMkLst>
            <pc:docMk/>
            <pc:sldMk cId="1677325829" sldId="262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19.744" v="285"/>
          <ac:spMkLst>
            <pc:docMk/>
            <pc:sldMk cId="1677325829" sldId="262"/>
            <ac:spMk id="5" creationId="{B6A785E7-0CEC-0398-CAFA-0678DDE5B212}"/>
          </ac:spMkLst>
        </pc:spChg>
        <pc:grpChg chg="add mod">
          <ac:chgData name="Laurence Davis" userId="4ff22f24ec9a3de6" providerId="LiveId" clId="{1C5F7D52-0648-4659-98AF-A346020E4364}" dt="2024-09-01T19:17:19.744" v="285"/>
          <ac:grpSpMkLst>
            <pc:docMk/>
            <pc:sldMk cId="1677325829" sldId="262"/>
            <ac:grpSpMk id="4" creationId="{545C347F-6147-E507-E1D0-633FA964952D}"/>
          </ac:grpSpMkLst>
        </pc:grpChg>
        <pc:picChg chg="mod">
          <ac:chgData name="Laurence Davis" userId="4ff22f24ec9a3de6" providerId="LiveId" clId="{1C5F7D52-0648-4659-98AF-A346020E4364}" dt="2024-09-01T19:17:19.744" v="285"/>
          <ac:picMkLst>
            <pc:docMk/>
            <pc:sldMk cId="1677325829" sldId="262"/>
            <ac:picMk id="6" creationId="{B8C64B8C-7F82-AE5A-8D54-D65AE28012BC}"/>
          </ac:picMkLst>
        </pc:picChg>
      </pc:sldChg>
      <pc:sldChg chg="addSp modSp mod">
        <pc:chgData name="Laurence Davis" userId="4ff22f24ec9a3de6" providerId="LiveId" clId="{1C5F7D52-0648-4659-98AF-A346020E4364}" dt="2024-09-01T19:17:21.975" v="286"/>
        <pc:sldMkLst>
          <pc:docMk/>
          <pc:sldMk cId="2414774763" sldId="263"/>
        </pc:sldMkLst>
        <pc:spChg chg="mod">
          <ac:chgData name="Laurence Davis" userId="4ff22f24ec9a3de6" providerId="LiveId" clId="{1C5F7D52-0648-4659-98AF-A346020E4364}" dt="2024-09-01T19:11:13.458" v="92" actId="113"/>
          <ac:spMkLst>
            <pc:docMk/>
            <pc:sldMk cId="2414774763" sldId="263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41.528" v="277" actId="207"/>
          <ac:spMkLst>
            <pc:docMk/>
            <pc:sldMk cId="2414774763" sldId="263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21.975" v="286"/>
          <ac:spMkLst>
            <pc:docMk/>
            <pc:sldMk cId="2414774763" sldId="263"/>
            <ac:spMk id="5" creationId="{5941B4C4-C3A2-69D6-95C0-9C0907D32CA1}"/>
          </ac:spMkLst>
        </pc:spChg>
        <pc:grpChg chg="add mod">
          <ac:chgData name="Laurence Davis" userId="4ff22f24ec9a3de6" providerId="LiveId" clId="{1C5F7D52-0648-4659-98AF-A346020E4364}" dt="2024-09-01T19:17:21.975" v="286"/>
          <ac:grpSpMkLst>
            <pc:docMk/>
            <pc:sldMk cId="2414774763" sldId="263"/>
            <ac:grpSpMk id="4" creationId="{C0D07104-C795-2BF3-7E4E-F3B958DA893F}"/>
          </ac:grpSpMkLst>
        </pc:grpChg>
        <pc:picChg chg="mod">
          <ac:chgData name="Laurence Davis" userId="4ff22f24ec9a3de6" providerId="LiveId" clId="{1C5F7D52-0648-4659-98AF-A346020E4364}" dt="2024-09-01T19:17:21.975" v="286"/>
          <ac:picMkLst>
            <pc:docMk/>
            <pc:sldMk cId="2414774763" sldId="263"/>
            <ac:picMk id="6" creationId="{8C9D6640-CC08-1625-AEF1-8A2E4EAB3B01}"/>
          </ac:picMkLst>
        </pc:picChg>
      </pc:sldChg>
      <pc:sldChg chg="addSp modSp mod">
        <pc:chgData name="Laurence Davis" userId="4ff22f24ec9a3de6" providerId="LiveId" clId="{1C5F7D52-0648-4659-98AF-A346020E4364}" dt="2024-09-01T19:17:25.707" v="287"/>
        <pc:sldMkLst>
          <pc:docMk/>
          <pc:sldMk cId="3738727396" sldId="264"/>
        </pc:sldMkLst>
        <pc:spChg chg="mod">
          <ac:chgData name="Laurence Davis" userId="4ff22f24ec9a3de6" providerId="LiveId" clId="{1C5F7D52-0648-4659-98AF-A346020E4364}" dt="2024-09-01T19:11:25.692" v="96" actId="207"/>
          <ac:spMkLst>
            <pc:docMk/>
            <pc:sldMk cId="3738727396" sldId="264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46.158" v="278" actId="207"/>
          <ac:spMkLst>
            <pc:docMk/>
            <pc:sldMk cId="3738727396" sldId="264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25.707" v="287"/>
          <ac:spMkLst>
            <pc:docMk/>
            <pc:sldMk cId="3738727396" sldId="264"/>
            <ac:spMk id="5" creationId="{695D341B-35EE-653B-0FCE-C44999C70E9B}"/>
          </ac:spMkLst>
        </pc:spChg>
        <pc:grpChg chg="add mod">
          <ac:chgData name="Laurence Davis" userId="4ff22f24ec9a3de6" providerId="LiveId" clId="{1C5F7D52-0648-4659-98AF-A346020E4364}" dt="2024-09-01T19:17:25.707" v="287"/>
          <ac:grpSpMkLst>
            <pc:docMk/>
            <pc:sldMk cId="3738727396" sldId="264"/>
            <ac:grpSpMk id="4" creationId="{18CC14B9-040F-F8E5-98E8-7A17B6066204}"/>
          </ac:grpSpMkLst>
        </pc:grpChg>
        <pc:picChg chg="mod">
          <ac:chgData name="Laurence Davis" userId="4ff22f24ec9a3de6" providerId="LiveId" clId="{1C5F7D52-0648-4659-98AF-A346020E4364}" dt="2024-09-01T19:17:25.707" v="287"/>
          <ac:picMkLst>
            <pc:docMk/>
            <pc:sldMk cId="3738727396" sldId="264"/>
            <ac:picMk id="6" creationId="{74C5095A-8703-21D0-8051-E13B81E572ED}"/>
          </ac:picMkLst>
        </pc:picChg>
      </pc:sldChg>
      <pc:sldChg chg="addSp modSp mod">
        <pc:chgData name="Laurence Davis" userId="4ff22f24ec9a3de6" providerId="LiveId" clId="{1C5F7D52-0648-4659-98AF-A346020E4364}" dt="2024-09-01T19:17:27.452" v="288"/>
        <pc:sldMkLst>
          <pc:docMk/>
          <pc:sldMk cId="1732547289" sldId="265"/>
        </pc:sldMkLst>
        <pc:spChg chg="mod">
          <ac:chgData name="Laurence Davis" userId="4ff22f24ec9a3de6" providerId="LiveId" clId="{1C5F7D52-0648-4659-98AF-A346020E4364}" dt="2024-09-01T19:12:37.592" v="131" actId="207"/>
          <ac:spMkLst>
            <pc:docMk/>
            <pc:sldMk cId="1732547289" sldId="265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6:58.508" v="279" actId="207"/>
          <ac:spMkLst>
            <pc:docMk/>
            <pc:sldMk cId="1732547289" sldId="265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27.452" v="288"/>
          <ac:spMkLst>
            <pc:docMk/>
            <pc:sldMk cId="1732547289" sldId="265"/>
            <ac:spMk id="5" creationId="{20D1A6A0-583F-5F4E-45B9-8240F1B5052B}"/>
          </ac:spMkLst>
        </pc:spChg>
        <pc:grpChg chg="add mod">
          <ac:chgData name="Laurence Davis" userId="4ff22f24ec9a3de6" providerId="LiveId" clId="{1C5F7D52-0648-4659-98AF-A346020E4364}" dt="2024-09-01T19:17:27.452" v="288"/>
          <ac:grpSpMkLst>
            <pc:docMk/>
            <pc:sldMk cId="1732547289" sldId="265"/>
            <ac:grpSpMk id="4" creationId="{13B2B0FF-7A28-0CDE-44DE-62E3D946B30E}"/>
          </ac:grpSpMkLst>
        </pc:grpChg>
        <pc:picChg chg="mod">
          <ac:chgData name="Laurence Davis" userId="4ff22f24ec9a3de6" providerId="LiveId" clId="{1C5F7D52-0648-4659-98AF-A346020E4364}" dt="2024-09-01T19:17:27.452" v="288"/>
          <ac:picMkLst>
            <pc:docMk/>
            <pc:sldMk cId="1732547289" sldId="265"/>
            <ac:picMk id="6" creationId="{F66E3F5D-382B-6882-CF80-5CC1CC93534F}"/>
          </ac:picMkLst>
        </pc:picChg>
      </pc:sldChg>
      <pc:sldChg chg="addSp modSp mod">
        <pc:chgData name="Laurence Davis" userId="4ff22f24ec9a3de6" providerId="LiveId" clId="{1C5F7D52-0648-4659-98AF-A346020E4364}" dt="2024-09-01T19:17:29.740" v="289"/>
        <pc:sldMkLst>
          <pc:docMk/>
          <pc:sldMk cId="219351919" sldId="266"/>
        </pc:sldMkLst>
        <pc:spChg chg="mod">
          <ac:chgData name="Laurence Davis" userId="4ff22f24ec9a3de6" providerId="LiveId" clId="{1C5F7D52-0648-4659-98AF-A346020E4364}" dt="2024-09-01T19:12:53.392" v="136" actId="207"/>
          <ac:spMkLst>
            <pc:docMk/>
            <pc:sldMk cId="219351919" sldId="266"/>
            <ac:spMk id="2" creationId="{49623D0E-38B2-B67F-99AE-33C22EF83853}"/>
          </ac:spMkLst>
        </pc:spChg>
        <pc:spChg chg="mod">
          <ac:chgData name="Laurence Davis" userId="4ff22f24ec9a3de6" providerId="LiveId" clId="{1C5F7D52-0648-4659-98AF-A346020E4364}" dt="2024-09-01T19:17:03.630" v="280" actId="207"/>
          <ac:spMkLst>
            <pc:docMk/>
            <pc:sldMk cId="219351919" sldId="266"/>
            <ac:spMk id="3" creationId="{CBF47DD2-E0DD-2606-D999-65260F7CD33C}"/>
          </ac:spMkLst>
        </pc:spChg>
        <pc:spChg chg="mod">
          <ac:chgData name="Laurence Davis" userId="4ff22f24ec9a3de6" providerId="LiveId" clId="{1C5F7D52-0648-4659-98AF-A346020E4364}" dt="2024-09-01T19:17:29.740" v="289"/>
          <ac:spMkLst>
            <pc:docMk/>
            <pc:sldMk cId="219351919" sldId="266"/>
            <ac:spMk id="5" creationId="{E90570A5-E9D5-38D0-79EB-AA64C57C8485}"/>
          </ac:spMkLst>
        </pc:spChg>
        <pc:grpChg chg="add mod">
          <ac:chgData name="Laurence Davis" userId="4ff22f24ec9a3de6" providerId="LiveId" clId="{1C5F7D52-0648-4659-98AF-A346020E4364}" dt="2024-09-01T19:17:29.740" v="289"/>
          <ac:grpSpMkLst>
            <pc:docMk/>
            <pc:sldMk cId="219351919" sldId="266"/>
            <ac:grpSpMk id="4" creationId="{4771B522-9331-24C9-0D6B-B89DCCC5017E}"/>
          </ac:grpSpMkLst>
        </pc:grpChg>
        <pc:picChg chg="mod">
          <ac:chgData name="Laurence Davis" userId="4ff22f24ec9a3de6" providerId="LiveId" clId="{1C5F7D52-0648-4659-98AF-A346020E4364}" dt="2024-09-01T19:17:29.740" v="289"/>
          <ac:picMkLst>
            <pc:docMk/>
            <pc:sldMk cId="219351919" sldId="266"/>
            <ac:picMk id="6" creationId="{4D6F2BF3-DBB7-ED89-A47A-E863E9728052}"/>
          </ac:picMkLst>
        </pc:picChg>
      </pc:sldChg>
      <pc:sldMasterChg chg="setBg modSldLayout">
        <pc:chgData name="Laurence Davis" userId="4ff22f24ec9a3de6" providerId="LiveId" clId="{1C5F7D52-0648-4659-98AF-A346020E4364}" dt="2024-09-01T19:04:25.559" v="35"/>
        <pc:sldMasterMkLst>
          <pc:docMk/>
          <pc:sldMasterMk cId="1652118036" sldId="2147483660"/>
        </pc:sldMasterMkLst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690150432" sldId="2147483661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226236644" sldId="2147483662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906412496" sldId="2147483663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050503479" sldId="2147483664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04092351" sldId="2147483665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4993260" sldId="2147483666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4038668014" sldId="2147483667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826195563" sldId="2147483668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1152293096" sldId="2147483669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1476579246" sldId="2147483670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595993128" sldId="2147483671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776649331" sldId="2147483672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508324770" sldId="2147483673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677398679" sldId="2147483674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113844805" sldId="2147483675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458960353" sldId="2147483676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323762683" sldId="2147483677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405202846" sldId="2147483678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2521798875" sldId="2147483679"/>
          </pc:sldLayoutMkLst>
        </pc:sldLayoutChg>
        <pc:sldLayoutChg chg="setBg">
          <pc:chgData name="Laurence Davis" userId="4ff22f24ec9a3de6" providerId="LiveId" clId="{1C5F7D52-0648-4659-98AF-A346020E4364}" dt="2024-09-01T19:04:25.559" v="35"/>
          <pc:sldLayoutMkLst>
            <pc:docMk/>
            <pc:sldMasterMk cId="1652118036" sldId="2147483660"/>
            <pc:sldLayoutMk cId="341069628" sldId="214748368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18344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rgbClr val="92AA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15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57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993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4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24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39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844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60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AEF0-B7B3-44B8-9AA4-DF0FADAD8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73BBD-C67B-49C8-B698-B1C9D5E2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73C08-2BD1-4223-BAC2-3BC9EEC3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99809-5165-4927-B882-070BAB8B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62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0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2424" cy="3684588"/>
          </a:xfrm>
        </p:spPr>
        <p:txBody>
          <a:bodyPr/>
          <a:lstStyle>
            <a:lvl1pPr marL="457200" indent="-457200" algn="l">
              <a:buFont typeface="Wingdings" panose="05000000000000000000" pitchFamily="2" charset="2"/>
              <a:buChar char="§"/>
              <a:defRPr/>
            </a:lvl1pPr>
            <a:lvl2pPr marL="800100" indent="-342900" algn="l">
              <a:buFont typeface="Wingdings" panose="05000000000000000000" pitchFamily="2" charset="2"/>
              <a:buChar char="§"/>
              <a:defRPr/>
            </a:lvl2pPr>
            <a:lvl3pPr marL="1257300" indent="-342900" algn="l">
              <a:buFont typeface="Wingdings" panose="05000000000000000000" pitchFamily="2" charset="2"/>
              <a:buChar char="§"/>
              <a:defRPr/>
            </a:lvl3pPr>
            <a:lvl4pPr marL="1657350" indent="-285750" algn="l">
              <a:buFont typeface="Wingdings" panose="05000000000000000000" pitchFamily="2" charset="2"/>
              <a:buChar char="§"/>
              <a:defRPr/>
            </a:lvl4pPr>
            <a:lvl5pPr marL="2114550" indent="-285750" algn="l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9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AEF0-B7B3-44B8-9AA4-DF0FADAD8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73BBD-C67B-49C8-B698-B1C9D5E2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73C08-2BD1-4223-BAC2-3BC9EEC3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99809-5165-4927-B882-070BAB8B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236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rgbClr val="18344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85B6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1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re ski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rgbClr val="18344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 marL="571500" indent="-571500">
              <a:lnSpc>
                <a:spcPct val="100000"/>
              </a:lnSpc>
              <a:buFont typeface="Wingdings" panose="05000000000000000000" pitchFamily="2" charset="2"/>
              <a:buChar char="§"/>
              <a:defRPr sz="3600" b="1">
                <a:solidFill>
                  <a:srgbClr val="0F2B3A"/>
                </a:solidFill>
              </a:defRPr>
            </a:lvl1pPr>
          </a:lstStyle>
          <a:p>
            <a:pPr lvl="0"/>
            <a:r>
              <a:rPr lang="en-GB" dirty="0"/>
              <a:t> </a:t>
            </a:r>
          </a:p>
          <a:p>
            <a:pPr lvl="0"/>
            <a:r>
              <a:rPr lang="en-GB" dirty="0"/>
              <a:t> </a:t>
            </a:r>
          </a:p>
          <a:p>
            <a:pPr lvl="0"/>
            <a:r>
              <a:rPr lang="en-GB" dirty="0"/>
              <a:t> </a:t>
            </a:r>
          </a:p>
          <a:p>
            <a:pPr lvl="0"/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50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6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19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rgbClr val="92AA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2424" cy="3684588"/>
          </a:xfrm>
        </p:spPr>
        <p:txBody>
          <a:bodyPr/>
          <a:lstStyle>
            <a:lvl1pPr marL="457200" indent="-457200" algn="l">
              <a:buFont typeface="Wingdings" panose="05000000000000000000" pitchFamily="2" charset="2"/>
              <a:buChar char="§"/>
              <a:defRPr/>
            </a:lvl1pPr>
            <a:lvl2pPr marL="800100" indent="-342900" algn="l">
              <a:buFont typeface="Wingdings" panose="05000000000000000000" pitchFamily="2" charset="2"/>
              <a:buChar char="§"/>
              <a:defRPr/>
            </a:lvl2pPr>
            <a:lvl3pPr marL="1257300" indent="-342900" algn="l">
              <a:buFont typeface="Wingdings" panose="05000000000000000000" pitchFamily="2" charset="2"/>
              <a:buChar char="§"/>
              <a:defRPr/>
            </a:lvl3pPr>
            <a:lvl4pPr marL="1657350" indent="-285750" algn="l">
              <a:buFont typeface="Wingdings" panose="05000000000000000000" pitchFamily="2" charset="2"/>
              <a:buChar char="§"/>
              <a:defRPr/>
            </a:lvl4pPr>
            <a:lvl5pPr marL="2114550" indent="-285750" algn="l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9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83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72A5E-947D-466B-8481-B1518FEF3CE3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100BC-F8DE-402E-A8BF-E89C3A8A281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900" y="5168900"/>
            <a:ext cx="16891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1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18344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1B68E"/>
        </a:buClr>
        <a:buFont typeface="Wingdings" panose="05000000000000000000" pitchFamily="2" charset="2"/>
        <a:buChar char="§"/>
        <a:defRPr sz="2800" kern="1200">
          <a:solidFill>
            <a:srgbClr val="385B6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B68E"/>
        </a:buClr>
        <a:buFont typeface="Wingdings" panose="05000000000000000000" pitchFamily="2" charset="2"/>
        <a:buChar char="§"/>
        <a:defRPr sz="2400" kern="1200">
          <a:solidFill>
            <a:srgbClr val="7B8C9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B68E"/>
        </a:buClr>
        <a:buFont typeface="Wingdings" panose="05000000000000000000" pitchFamily="2" charset="2"/>
        <a:buChar char="§"/>
        <a:defRPr sz="2000" kern="1200">
          <a:solidFill>
            <a:srgbClr val="7B8C9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B68E"/>
        </a:buClr>
        <a:buFont typeface="Wingdings" panose="05000000000000000000" pitchFamily="2" charset="2"/>
        <a:buChar char="§"/>
        <a:defRPr sz="1800" kern="1200">
          <a:solidFill>
            <a:srgbClr val="7B8C9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B68E"/>
        </a:buClr>
        <a:buFont typeface="Wingdings" panose="05000000000000000000" pitchFamily="2" charset="2"/>
        <a:buChar char="§"/>
        <a:defRPr sz="1800" kern="1200">
          <a:solidFill>
            <a:srgbClr val="7B8C9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Q1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Which of these is the correct name?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Pioneer Awards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Pioneer Cadet Awards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Cadet Awards 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B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The Pioneer Cadet Awards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(Pioneers are people who accept challenges, try new things, and show determination to succeed)</a:t>
            </a:r>
          </a:p>
          <a:p>
            <a:pPr marL="0" indent="0">
              <a:buNone/>
            </a:pPr>
            <a:endParaRPr lang="en-GB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843085B-0E53-68D9-992B-56FA7159DCB7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7247EEC-442F-F86D-4935-34C6F6F8D2B3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58EB9DD-8902-5AC8-391F-FB34006A0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11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Q10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Being a pioneer cadet comes with...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Resilience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Responsibility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Reason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B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Responsibility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(To be a positive role model to others. Always trying your best and having the determination to succeed)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771B522-9331-24C9-0D6B-B89DCCC5017E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90570A5-E9D5-38D0-79EB-AA64C57C8485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D6F2BF3-DBB7-ED89-A47A-E863E9728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35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Q2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How will you feel if you take part?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Proud, Happy &amp; Confident 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Pleased, Hopefully &amp; Content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Precious, Happy &amp; Comfortable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A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Proud, Happy &amp; Confident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(Feeling proud, happy and confident will help you in school, at home and as you move into secondary school)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DE800B9-FCEB-20CA-BE2B-619A3CCC0AEA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3AB33E-120A-1713-9C61-05F38643F951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77661E9-2A3C-9E5A-4385-B1499E7D0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24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Q3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How are the awards delivered?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Red, Amber &amp; Green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Bronze, Silver &amp; Gold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Easy, Medium &amp; Hard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B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Bronze, Silver &amp; Gold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(Each award as you progress will challenge you more to be the best that you can be)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211C8CF-EFA3-2395-8EFA-D6C8A3C75A60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4B86C55-190C-0678-CEAF-C6624650503E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D0F903D-E6E3-49F7-807F-982488CA5A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266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Q4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When are the sessions delivered?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Before School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During lunchtime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After School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C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After School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(Once a week for one hour after school. Each award has seven sessions)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4ABDF1C-F00F-9664-4009-7D1BB6ECF67D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294DA37-E064-48AD-CFC6-92385DE03D60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A0D0846-8FBC-ABD8-77F9-EBD0E6F9B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25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Q5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How many core skills will you develop?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6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5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7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A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6 Core Skills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(Teamwork, Communication, Aiming-High, Staying Positive, Leadership &amp; Problem-Solving)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3849E1D-A979-0178-F047-505519C5DF23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6CD1F0E-DC2B-EA31-3D3D-03E1450EE392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3DB3052-7111-E688-0ABE-0454BEDC4D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325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Q6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Which session helps you understand how to help if someone is injured?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Keeping Quiet &amp; Sitting Down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Keeping Safe &amp; Helping Out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Keeping Safe &amp; Helping Others</a:t>
            </a:r>
          </a:p>
          <a:p>
            <a:pPr marL="514350" indent="-514350">
              <a:buFont typeface="+mj-lt"/>
              <a:buAutoNum type="alphaUcPeriod"/>
            </a:pPr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C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Keeping Safe &amp; Helping Others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(Learning how to help someone who is injured or unwell is an important skill to have in life)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5C347F-6147-E507-E1D0-633FA964952D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6A785E7-0CEC-0398-CAFA-0678DDE5B212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8C64B8C-7F82-AE5A-8D54-D65AE2801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732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Q7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What is the final session of an award called?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Surprise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Service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Sports Games 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B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Service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(Giving up a little time to help others. Being kind and thinking of others is an important part of being a Pioneer Cadet)</a:t>
            </a:r>
            <a:endParaRPr lang="en-GB" b="1" i="1" dirty="0">
              <a:solidFill>
                <a:srgbClr val="A5B78B"/>
              </a:solidFill>
              <a:latin typeface="Palatino Linotype" panose="0204050205050503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0D07104-C795-2BF3-7E4E-F3B958DA893F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941B4C4-C3A2-69D6-95C0-9C0907D32CA1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C9D6640-CC08-1625-AEF1-8A2E4EAB3B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47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Q8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What will you receive at the end of each award? 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Certificates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Pin Badges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Both of these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C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Both of these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(Completion Certificates and Enamel Pin Badges presented by your headteacher)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8CC14B9-040F-F8E5-98E8-7A17B6066204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95D341B-35EE-653B-0FCE-C44999C70E9B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4C5095A-8703-21D0-8051-E13B81E57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872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3D0E-38B2-B67F-99AE-33C22EF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spc="300" dirty="0">
                <a:solidFill>
                  <a:srgbClr val="E8833B"/>
                </a:solidFill>
                <a:latin typeface="Palatino Linotype" panose="02040502050505030304" pitchFamily="18" charset="0"/>
              </a:rPr>
              <a:t>Q9</a:t>
            </a:r>
            <a:r>
              <a:rPr lang="en-GB" sz="3200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 – </a:t>
            </a:r>
            <a:r>
              <a:rPr lang="en-GB" sz="3200" cap="none" spc="300" dirty="0">
                <a:solidFill>
                  <a:schemeClr val="bg1"/>
                </a:solidFill>
                <a:latin typeface="Palatino Linotype" panose="02040502050505030304" pitchFamily="18" charset="0"/>
              </a:rPr>
              <a:t>What is the pioneer who made the most significant contribution to an award presented with? </a:t>
            </a:r>
            <a:endParaRPr lang="en-GB" sz="3200" spc="3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7DD2-E0DD-2606-D999-65260F7CD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Pioneer Award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Cadet Leader’s Award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The Cadet Award</a:t>
            </a:r>
          </a:p>
          <a:p>
            <a:endParaRPr lang="en-GB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A5B78B"/>
                </a:solidFill>
                <a:latin typeface="Palatino Linotype" panose="02040502050505030304" pitchFamily="18" charset="0"/>
              </a:rPr>
              <a:t>Answer: B – </a:t>
            </a:r>
            <a:r>
              <a:rPr lang="en-GB" b="1" dirty="0">
                <a:solidFill>
                  <a:srgbClr val="A5B78B"/>
                </a:solidFill>
                <a:latin typeface="Palatino Linotype" panose="02040502050505030304" pitchFamily="18" charset="0"/>
              </a:rPr>
              <a:t>The Cadet Leader’s Award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A5B78B"/>
                </a:solidFill>
                <a:latin typeface="Palatino Linotype" panose="02040502050505030304" pitchFamily="18" charset="0"/>
              </a:rPr>
              <a:t>(Chosen by your school staff member who is leading the awards. Presented to you in a celebration assembly)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B2B0FF-7A28-0CDE-44DE-62E3D946B30E}"/>
              </a:ext>
            </a:extLst>
          </p:cNvPr>
          <p:cNvGrpSpPr/>
          <p:nvPr/>
        </p:nvGrpSpPr>
        <p:grpSpPr>
          <a:xfrm>
            <a:off x="10389870" y="5063130"/>
            <a:ext cx="1692000" cy="1692000"/>
            <a:chOff x="2624924" y="910689"/>
            <a:chExt cx="2560320" cy="256032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0D1A6A0-583F-5F4E-45B9-8240F1B5052B}"/>
                </a:ext>
              </a:extLst>
            </p:cNvPr>
            <p:cNvSpPr/>
            <p:nvPr/>
          </p:nvSpPr>
          <p:spPr>
            <a:xfrm>
              <a:off x="2873436" y="1218107"/>
              <a:ext cx="2016000" cy="2016000"/>
            </a:xfrm>
            <a:prstGeom prst="ellipse">
              <a:avLst/>
            </a:prstGeom>
            <a:solidFill>
              <a:srgbClr val="3F606F"/>
            </a:solidFill>
            <a:ln>
              <a:solidFill>
                <a:srgbClr val="3F60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66E3F5D-382B-6882-CF80-5CC1CC935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4924" y="910689"/>
              <a:ext cx="2560320" cy="2560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254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one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oneer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oneer" id="{1491243D-C982-4445-84C6-B77FD5E52BFD}" vid="{0A0F2BD7-0E4F-4C2D-A0EC-729661651D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pioneer</Template>
  <TotalTime>72</TotalTime>
  <Words>464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Palatino Linotype</vt:lpstr>
      <vt:lpstr>Wingdings</vt:lpstr>
      <vt:lpstr>pioneer</vt:lpstr>
      <vt:lpstr>Q1 – Which of these is the correct name?</vt:lpstr>
      <vt:lpstr>Q2 – How will you feel if you take part?</vt:lpstr>
      <vt:lpstr>Q3 – How are the awards delivered?</vt:lpstr>
      <vt:lpstr>Q4 – When are the sessions delivered?</vt:lpstr>
      <vt:lpstr>Q5 – How many core skills will you develop?</vt:lpstr>
      <vt:lpstr>Q6 – Which session helps you understand how to help if someone is injured?</vt:lpstr>
      <vt:lpstr>Q7 – What is the final session of an award called?</vt:lpstr>
      <vt:lpstr>Q8 – What will you receive at the end of each award? </vt:lpstr>
      <vt:lpstr>Q9 – What is the pioneer who made the most significant contribution to an award presented with? </vt:lpstr>
      <vt:lpstr>Q10 – Being a pioneer cadet comes with...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Laurence Davis</dc:creator>
  <cp:lastModifiedBy>Laurence Davis</cp:lastModifiedBy>
  <cp:revision>1</cp:revision>
  <dcterms:created xsi:type="dcterms:W3CDTF">2024-09-01T16:50:19Z</dcterms:created>
  <dcterms:modified xsi:type="dcterms:W3CDTF">2024-09-01T19:17:31Z</dcterms:modified>
</cp:coreProperties>
</file>